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fd81a254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fd81a254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676d7f12a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676d7f12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676d7f12a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0676d7f12a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676d7f12a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0676d7f12a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fd81a254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cfd81a254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cfd81a254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cfd81a254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fd81a254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fd81a254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0676d7f12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0676d7f1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we can see our data </a:t>
            </a:r>
            <a:r>
              <a:rPr lang="en"/>
              <a:t>acquisition</a:t>
            </a:r>
            <a:r>
              <a:rPr lang="en"/>
              <a:t> environment, this consisted of a free hanging backup strung upon a cable </a:t>
            </a:r>
            <a:r>
              <a:rPr lang="en"/>
              <a:t>as well</a:t>
            </a:r>
            <a:r>
              <a:rPr lang="en"/>
              <a:t> as the XBOX 360 kinect connected to MATLAB using the MATLAB’s image </a:t>
            </a:r>
            <a:r>
              <a:rPr lang="en"/>
              <a:t>acquisition</a:t>
            </a:r>
            <a:r>
              <a:rPr lang="en"/>
              <a:t> toolbox.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0676d7f12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0676d7f12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was our high fidelity, high resolution, 3D point cloud model using the Kinect SDK. This will be used in our method 1.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676d7f12a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676d7f12a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400"/>
              <a:buChar char="-"/>
            </a:pPr>
            <a:r>
              <a:rPr b="1" lang="en" sz="1400">
                <a:solidFill>
                  <a:schemeClr val="dk1"/>
                </a:solidFill>
              </a:rPr>
              <a:t>For each depth and color entry acquired from the kinect we had this preprocessing method</a:t>
            </a:r>
            <a:r>
              <a:rPr lang="en" sz="1400">
                <a:solidFill>
                  <a:srgbClr val="ADADAD"/>
                </a:solidFill>
              </a:rPr>
              <a:t> </a:t>
            </a:r>
            <a:endParaRPr sz="1400">
              <a:solidFill>
                <a:srgbClr val="ADADAD"/>
              </a:solidFill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400"/>
              <a:buChar char="-"/>
            </a:pPr>
            <a:r>
              <a:rPr lang="en" sz="1400">
                <a:solidFill>
                  <a:srgbClr val="ADADAD"/>
                </a:solidFill>
              </a:rPr>
              <a:t>Threshold for depths in scope of desired object motion</a:t>
            </a:r>
            <a:endParaRPr sz="1400">
              <a:solidFill>
                <a:srgbClr val="ADADAD"/>
              </a:solidFill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400"/>
              <a:buChar char="-"/>
            </a:pPr>
            <a:r>
              <a:rPr lang="en" sz="1400">
                <a:solidFill>
                  <a:srgbClr val="ADADAD"/>
                </a:solidFill>
              </a:rPr>
              <a:t>Create joint point cloud of all objects in sensor’s and depth view</a:t>
            </a:r>
            <a:endParaRPr sz="1400">
              <a:solidFill>
                <a:srgbClr val="ADADAD"/>
              </a:solidFill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400"/>
              <a:buChar char="-"/>
            </a:pPr>
            <a:r>
              <a:rPr lang="en" sz="1400">
                <a:solidFill>
                  <a:srgbClr val="ADADAD"/>
                </a:solidFill>
              </a:rPr>
              <a:t>Segments point cloud and filter for prominent object in center frame</a:t>
            </a:r>
            <a:endParaRPr sz="1400">
              <a:solidFill>
                <a:srgbClr val="ADADAD"/>
              </a:solidFill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400"/>
              <a:buChar char="-"/>
            </a:pPr>
            <a:r>
              <a:rPr lang="en" sz="1400">
                <a:solidFill>
                  <a:srgbClr val="ADADAD"/>
                </a:solidFill>
              </a:rPr>
              <a:t>Calculate mode of center point labels to determine the object of interest PC</a:t>
            </a:r>
            <a:endParaRPr sz="1400">
              <a:solidFill>
                <a:srgbClr val="ADADAD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ADADAD"/>
                </a:solidFill>
              </a:rPr>
              <a:t>These images represent our point cloud preprocessing, on the left we see the joint point cloud using depth thresholding. On the right</a:t>
            </a:r>
            <a:endParaRPr sz="1400">
              <a:solidFill>
                <a:srgbClr val="ADADA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0676d7f12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0676d7f12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fd81a254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fd81a254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676d7f12a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0676d7f12a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676d7f12a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676d7f12a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BpbZMwWSZH9jgtJ1_kT_2gJBIM-h951J/view" TargetMode="External"/><Relationship Id="rId4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gif"/><Relationship Id="rId4" Type="http://schemas.openxmlformats.org/officeDocument/2006/relationships/image" Target="../media/image9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drYP-Z48tOfVsY8G2L-yZlrAkBCpCjQ-/view" TargetMode="External"/><Relationship Id="rId4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3901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5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3D Motion and Object Reconstruction</a:t>
            </a:r>
            <a:endParaRPr b="1" sz="7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672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Bharath S, Isaac K, Chase A</a:t>
            </a:r>
            <a:endParaRPr b="1"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425" y="479250"/>
            <a:ext cx="5975176" cy="22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968575" y="304975"/>
            <a:ext cx="7247700" cy="345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2: Non-Initialization Method</a:t>
            </a:r>
            <a:endParaRPr/>
          </a:p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Method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Obtain 3D Model</a:t>
            </a:r>
            <a:endParaRPr/>
          </a:p>
          <a:p>
            <a:pPr indent="-3175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Loop through consecutive RGB-D point clouds</a:t>
            </a:r>
            <a:endParaRPr/>
          </a:p>
          <a:p>
            <a:pPr indent="-3175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Perform ICP to obtain transform between each consecutive frame</a:t>
            </a:r>
            <a:endParaRPr/>
          </a:p>
          <a:p>
            <a:pPr indent="-3175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Calculate transform from latest frame back to initial frame</a:t>
            </a:r>
            <a:endParaRPr/>
          </a:p>
          <a:p>
            <a:pPr indent="-3175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Merge point clouds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Display Motion</a:t>
            </a:r>
            <a:endParaRPr/>
          </a:p>
          <a:p>
            <a:pPr indent="-3175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Loop through and apply transformations to completed 3D model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/>
        </p:nvSpPr>
        <p:spPr>
          <a:xfrm>
            <a:off x="1286450" y="248325"/>
            <a:ext cx="583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3D Object Recreation Using Depth Video and ICP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9" name="Google Shape;119;p23" title="YouCut_20211207_000943010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4838" y="648525"/>
            <a:ext cx="4874324" cy="4386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/>
        </p:nvSpPr>
        <p:spPr>
          <a:xfrm>
            <a:off x="1286450" y="248325"/>
            <a:ext cx="583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3D Object Recreation Using Depth Video and ICP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5" name="Google Shape;1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638" y="721975"/>
            <a:ext cx="4178725" cy="369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/>
        </p:nvSpPr>
        <p:spPr>
          <a:xfrm>
            <a:off x="1286450" y="248325"/>
            <a:ext cx="583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3D Object Recreation and Object Motion Tracking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1" name="Google Shape;1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827" y="766600"/>
            <a:ext cx="4189425" cy="20612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2" name="Google Shape;13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304700" y="2945875"/>
            <a:ext cx="5523875" cy="204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3295375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/>
        </p:nvSpPr>
        <p:spPr>
          <a:xfrm>
            <a:off x="1286450" y="248325"/>
            <a:ext cx="583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Progressive ICP Frames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3" name="Google Shape;143;p27" title="progressiveFrame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8350" y="889975"/>
            <a:ext cx="5067300" cy="37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Goal</a:t>
            </a:r>
            <a:endParaRPr sz="1500"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500"/>
              <a:t>Recreate Object Motion in 3D space from RGB-D video</a:t>
            </a:r>
            <a:endParaRPr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Approaches</a:t>
            </a:r>
            <a:endParaRPr sz="1500"/>
          </a:p>
          <a:p>
            <a:pPr indent="-3238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Initialization Method</a:t>
            </a:r>
            <a:endParaRPr sz="1500"/>
          </a:p>
          <a:p>
            <a:pPr indent="-3238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Non-Initialization Method</a:t>
            </a:r>
            <a:endParaRPr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Object of Choice: Backpack</a:t>
            </a:r>
            <a:endParaRPr sz="1500"/>
          </a:p>
          <a:p>
            <a:pPr indent="-3238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Asymmetric, Large, Detailed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0" l="4809" r="20851" t="0"/>
          <a:stretch/>
        </p:blipFill>
        <p:spPr>
          <a:xfrm>
            <a:off x="1286438" y="648525"/>
            <a:ext cx="6571127" cy="4182825"/>
          </a:xfrm>
          <a:prstGeom prst="rect">
            <a:avLst/>
          </a:prstGeom>
          <a:noFill/>
          <a:ln cap="flat" cmpd="sng" w="1143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9" name="Google Shape;69;p15"/>
          <p:cNvSpPr txBox="1"/>
          <p:nvPr/>
        </p:nvSpPr>
        <p:spPr>
          <a:xfrm>
            <a:off x="1286450" y="148125"/>
            <a:ext cx="583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Acquisition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Environment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(ignore cable management)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/>
        </p:nvSpPr>
        <p:spPr>
          <a:xfrm>
            <a:off x="1286450" y="248325"/>
            <a:ext cx="583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Baseline 3D Scan for Initializing Transforms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612" y="702275"/>
            <a:ext cx="5246775" cy="4070788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/>
        </p:nvSpPr>
        <p:spPr>
          <a:xfrm>
            <a:off x="1286450" y="248325"/>
            <a:ext cx="583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Backpack Isolation 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28997">
            <a:off x="286140" y="1155667"/>
            <a:ext cx="3390052" cy="2408183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44488">
            <a:off x="5442751" y="1354312"/>
            <a:ext cx="3185795" cy="2561089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5324" y="1493316"/>
            <a:ext cx="2449150" cy="266290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/>
        </p:nvSpPr>
        <p:spPr>
          <a:xfrm>
            <a:off x="1286450" y="159275"/>
            <a:ext cx="583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Depth Video Example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0313" y="612100"/>
            <a:ext cx="4683374" cy="42792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1: Initialization Method</a:t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3D scan of backpack using Kinect SDK 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Downsample by 50%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Manually translate and rotate model to be close to first frame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Otherwise there were many instances of getting stuck in local minima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 ICP between frame 1 and model, transform model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Repeat ICP and model transform till all transforms are computed and saved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/>
        </p:nvSpPr>
        <p:spPr>
          <a:xfrm>
            <a:off x="1286450" y="248325"/>
            <a:ext cx="583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Progressive ICP Frames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3324" y="838550"/>
            <a:ext cx="5147101" cy="38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/>
        </p:nvSpPr>
        <p:spPr>
          <a:xfrm>
            <a:off x="1286450" y="248325"/>
            <a:ext cx="583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Successful Motion Recreation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7" name="Google Shape;107;p21"/>
          <p:cNvPicPr preferRelativeResize="0"/>
          <p:nvPr/>
        </p:nvPicPr>
        <p:blipFill rotWithShape="1">
          <a:blip r:embed="rId3">
            <a:alphaModFix/>
          </a:blip>
          <a:srcRect b="0" l="0" r="0" t="2429"/>
          <a:stretch/>
        </p:blipFill>
        <p:spPr>
          <a:xfrm>
            <a:off x="152400" y="881375"/>
            <a:ext cx="8839200" cy="32254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